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主要介绍了如何开始自我发现之旅。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85848" cy="1264214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0607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Discovery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make long journeys to different countries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the biggest journey is the self-discovery journey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you start the journey of self-discovery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four tips for you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99740"/>
            <a:ext cx="11485848" cy="30248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find out the answer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even make a way to space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Discover and share different cultures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 your time in a new environment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even have a great time during the journeys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the self-discovery journey is a life-long task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you can go out for a difficult rock climbing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53818" y="1169070"/>
            <a:ext cx="381836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B</a:t>
            </a:r>
            <a:endParaRPr lang="zh-CN" altLang="en-US" sz="23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696208"/>
            <a:ext cx="11485848" cy="9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make long journeys to different countries.”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人们长途跋涉到不同的国家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有些人甚至可以进入太空。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25876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may have different kinds of abilities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could be about your ability to create, your ability to understand others or your skills at football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which of them are you proud of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will help you know yourself better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30248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find out the answer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even make a way to space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Discover and share different cultures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 your time in a new environment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even have a great time during the journeys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the self-discovery journey is a life-long task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you can go out for a difficult rock climbing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32430" y="1595791"/>
            <a:ext cx="397866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A</a:t>
            </a:r>
            <a:endParaRPr lang="zh-CN" altLang="en-US" sz="23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301208"/>
            <a:ext cx="11485848" cy="9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which of them are you proud of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此处是对问题的回应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你需要找出答案。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will tell you where you can get your own joy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could be when you are performing a dance on stage, when you help your dad fix his computer or even when you are doing research on your school science project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舒适区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always comfortable to stay in your familiar area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in order to discover yourself, you need to put yourself in some uncomfortable situations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do some outdoor activities you are afraid of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will give you a chance to learn more about how you feel, think and react when the challenge comes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42055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find out the answer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even make a way to space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Discover and share different cultures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 your time in a new environment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even have a great time during the journeys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the self-discovery journey is a life-long task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you can go out for a difficult rock climbing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0119" y="1560552"/>
            <a:ext cx="40427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G</a:t>
            </a:r>
            <a:endParaRPr lang="zh-CN" altLang="en-US" sz="22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504276"/>
            <a:ext cx="11485848" cy="866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do some outdoor activities you are afraid of.”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你可以做一些你害怕的户外活动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 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你可以出去进行一次困难的攀岩。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2593"/>
            <a:ext cx="11485848" cy="121860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a powerful way to discover things about yourself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in a different place where people share different thoughts, you may have a chance to rethink about what you always believe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1910723"/>
            <a:ext cx="11485848" cy="276979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find out the answer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even make a way to space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Discover and share different cultures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 your time in a new environment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even have a great time during the journeys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the self-discovery journey is a life-long task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you can go out for a difficult rock climbing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18670" y="718823"/>
            <a:ext cx="37863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dirty="0"/>
              <a:t>D</a:t>
            </a:r>
            <a:endParaRPr lang="zh-CN" altLang="en-US" sz="21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68052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are in a different place where people share different thoughts, you may </a:t>
            </a:r>
            <a:r>
              <a:rPr lang="en-US" altLang="zh-CN" sz="21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chance to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rethink about what you always believe.”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当你身处一个不同的地方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人们有着不同</a:t>
            </a:r>
            <a:endParaRPr lang="en-US" altLang="zh-CN" sz="21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1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的想法时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你可能有机会重新思考你一直相信的东西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把时间花在新的环境中。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33638" y="5458976"/>
            <a:ext cx="4802918" cy="4430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dirty="0">
                <a:solidFill>
                  <a:srgbClr val="00AEEF"/>
                </a:solidFill>
              </a:rPr>
              <a:t>have</a:t>
            </a:r>
            <a:r>
              <a:rPr lang="en-US" altLang="zh-CN" sz="21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100" dirty="0">
                <a:solidFill>
                  <a:srgbClr val="00AEEF"/>
                </a:solidFill>
              </a:rPr>
              <a:t>a</a:t>
            </a:r>
            <a:r>
              <a:rPr lang="en-US" altLang="zh-CN" sz="21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100" dirty="0">
                <a:solidFill>
                  <a:srgbClr val="00AEEF"/>
                </a:solidFill>
              </a:rPr>
              <a:t>chance</a:t>
            </a:r>
            <a:r>
              <a:rPr lang="en-US" altLang="zh-CN" sz="21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100" dirty="0">
                <a:solidFill>
                  <a:srgbClr val="00AEEF"/>
                </a:solidFill>
              </a:rPr>
              <a:t>to</a:t>
            </a:r>
            <a:r>
              <a:rPr lang="en-US" altLang="zh-CN" sz="21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100" dirty="0">
                <a:solidFill>
                  <a:srgbClr val="00AEEF"/>
                </a:solidFill>
              </a:rPr>
              <a:t>do</a:t>
            </a:r>
            <a:r>
              <a:rPr lang="en-US" altLang="zh-CN" sz="21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100" dirty="0" err="1">
                <a:solidFill>
                  <a:srgbClr val="00AEEF"/>
                </a:solidFill>
              </a:rPr>
              <a:t>sth</a:t>
            </a:r>
            <a:r>
              <a:rPr lang="en-US" altLang="zh-CN" sz="21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zh-CN" altLang="zh-CN" sz="21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有做某事的机会</a:t>
            </a:r>
            <a:endParaRPr lang="zh-CN" altLang="en-US" sz="21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238" y="5425908"/>
            <a:ext cx="492696" cy="3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1860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may want to finish the journey as soon as possible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you go through life, many experiences can change you, and this helps you grow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journey to self-discovery is life’s greatest adventure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276979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find out the answer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even make a way to space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Discover and share different cultures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 your time in a new environment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even have a great time during the journeys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the self-discovery journey is a life-long task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you can go out for a difficult rock climbing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19983" y="751059"/>
            <a:ext cx="349776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dirty="0"/>
              <a:t>F</a:t>
            </a:r>
            <a:endParaRPr lang="zh-CN" altLang="en-US" sz="21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797152"/>
            <a:ext cx="11485848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you </a:t>
            </a:r>
            <a:r>
              <a:rPr lang="en-US" altLang="zh-CN" sz="21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through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life, many experiences can change you, and this helps you grow.”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endParaRPr lang="en-US" altLang="zh-CN" sz="21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1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在你的一生中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许多经历都会改变你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这有助于你成长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所以自我发现之旅是一生的任务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自我发现之旅是一项终身任务。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60391" y="5169766"/>
            <a:ext cx="3143746" cy="4430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00AEEF"/>
                </a:solidFill>
                <a:cs typeface="Times New Roman" panose="02020603050405020304" pitchFamily="18" charset="0"/>
              </a:rPr>
              <a:t>go</a:t>
            </a:r>
            <a:r>
              <a:rPr lang="en-US" altLang="zh-CN" sz="21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AEEF"/>
                </a:solidFill>
                <a:cs typeface="Times New Roman" panose="02020603050405020304" pitchFamily="18" charset="0"/>
              </a:rPr>
              <a:t>through</a:t>
            </a:r>
            <a:r>
              <a:rPr lang="zh-CN" altLang="zh-CN" sz="21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进行</a:t>
            </a:r>
            <a:r>
              <a:rPr lang="en-US" altLang="zh-CN" sz="2100" dirty="0">
                <a:solidFill>
                  <a:srgbClr val="00AEEF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1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坚持到底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0387" y="5211613"/>
            <a:ext cx="458174" cy="36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894</Words>
  <Application>Microsoft Office PowerPoint</Application>
  <PresentationFormat>自定义</PresentationFormat>
  <Paragraphs>61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2025-09-17T03:06:42Z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